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2" r:id="rId5"/>
    <p:sldId id="263" r:id="rId6"/>
    <p:sldId id="264" r:id="rId7"/>
    <p:sldId id="266" r:id="rId8"/>
    <p:sldId id="265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tton, Joshua (Josh)" userId="5f62b469-8f71-4e4e-b7fb-537efd55d726" providerId="ADAL" clId="{54957EA1-DD48-4D27-B940-5C1CCB151A27}"/>
    <pc:docChg chg="modSld">
      <pc:chgData name="Sutton, Joshua (Josh)" userId="5f62b469-8f71-4e4e-b7fb-537efd55d726" providerId="ADAL" clId="{54957EA1-DD48-4D27-B940-5C1CCB151A27}" dt="2024-03-11T01:00:50.667" v="8" actId="20577"/>
      <pc:docMkLst>
        <pc:docMk/>
      </pc:docMkLst>
      <pc:sldChg chg="modSp mod">
        <pc:chgData name="Sutton, Joshua (Josh)" userId="5f62b469-8f71-4e4e-b7fb-537efd55d726" providerId="ADAL" clId="{54957EA1-DD48-4D27-B940-5C1CCB151A27}" dt="2024-03-11T01:00:50.667" v="8" actId="20577"/>
        <pc:sldMkLst>
          <pc:docMk/>
          <pc:sldMk cId="3059174131" sldId="260"/>
        </pc:sldMkLst>
        <pc:spChg chg="mod">
          <ac:chgData name="Sutton, Joshua (Josh)" userId="5f62b469-8f71-4e4e-b7fb-537efd55d726" providerId="ADAL" clId="{54957EA1-DD48-4D27-B940-5C1CCB151A27}" dt="2024-03-11T01:00:50.667" v="8" actId="20577"/>
          <ac:spMkLst>
            <pc:docMk/>
            <pc:sldMk cId="3059174131" sldId="260"/>
            <ac:spMk id="2" creationId="{EDE99252-7649-8FA1-2AED-19128E11DD49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85942-59A5-EEDD-60FB-659CB1CA0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3F92C4-74FE-A4AA-7C42-1E4A113C93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C578A-4E8F-3E37-E170-98AAB27A9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5CD22-4938-BEFC-3894-A20DADFA2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791ED-2176-2D27-EDAB-4EF042F2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341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E0E28-1B26-DE86-1611-CF1B1FCF3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9576FB-91EA-2A58-A2FD-C0E1D47B4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01722-BAD1-8006-EB64-2EE2C7FB5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C9879-1EC2-45EE-3FD0-1BE9DBB90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C866F-5109-1677-20E4-26C989FD7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57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6C4BFB-7D7B-BAC1-36DF-A9CB02525D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97ECE5-1202-838D-913B-9FBEA8618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DD862-5D89-C5EB-364B-97BA54E39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12A0E-E535-4D20-CC39-916730539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2D2C1-8075-2541-0D6C-3111C02B1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9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23C9D-B031-5E13-B952-BFBDAAC2C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A00E6-CA17-D859-8DD9-84D8B5363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DA2CB-AFE3-3E54-667A-2481F5B6F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16337-9E10-C2C3-3235-A07337FD9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8CC70-A807-9049-6AE3-5E2287562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279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10FA1-2477-374F-CA46-C838E0749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CA6A8-FD39-A3A5-CD7C-CEA97DC64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2F963-4E0C-077F-F525-A798B431F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4B782E-0F9C-0410-03A9-118936C2B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F2FC0-79D4-6541-83E5-B548DDFE4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99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53A30-9DD4-32DF-96E9-F7DFE3EF9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32AFB-2507-8426-77AF-689910073D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8D9C54-391E-38F2-8F80-5A42CE419F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AB8025-C28F-DA40-35D6-193B605E8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11CB9F-DE75-5786-8CD2-38AA6D76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998F90-7696-64FB-55CE-94AC4B031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690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67486-6312-F9E5-E385-5B51A456D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D7BD3-3508-F77F-B549-3013881AF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61D0DF-EBA7-8EF6-1F8F-6C2148A7F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C771D5-1929-9370-990D-97624FF690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AF9602-E477-2AB5-9000-C34CC47E22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83EF7A-FF10-E60B-0292-27217325E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99F203-7788-047C-2ECE-0079EBA05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CA01F0-15F7-9B1C-6D3E-916273D42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07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03BE4-2785-6EEF-2E83-74BF90F5C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C71B44-A62F-7F41-F985-294E62F1F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8965AC-13D7-C11D-CEF4-2D0580C0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819F2-840E-33EE-389B-B01D9BD59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59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9FBEF6-F1B0-C54D-7EC8-6B9AAA906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873A7B-3D70-37EC-CDFB-53EC5F1D7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744F74-1B70-709E-BC5C-64817DB25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776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EDCC4-59D0-3F92-46B4-8767F241D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69614-2E74-94C6-8D49-5A9DA69E7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972277-A71C-EB25-0828-FC46B9E939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21C90-99C0-1F67-05F8-150FBCBD9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B57C7-03BD-6E8C-3346-DAC56F5AC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5D0D89-216F-5EA8-E218-F04B395EA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95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AAC4B-755D-5458-F37F-234295560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96D65F-C7D5-CDDB-8890-4EBD4F915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DFC870-F881-82F0-8A5A-3BB300FE08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75E49C-AC1F-169E-7446-BCE3875F8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B31317-EDB9-EC64-9896-B9EEB4688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3FED22-2776-FF30-229E-6E9F135D8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741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2E2E3E-2030-5221-B859-045B2E6C4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66447-4412-EB93-14E6-3E9B3FBD0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BBFCC-70CC-D7CF-E9B8-F320E40EB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353426-8A66-4CEB-A43C-FBD0D217C643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EB0BE-4131-5CC4-4D2B-8059D9400B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D02B5D-5A75-BAE6-3191-8B5162FED3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5CCBC7-8E31-43B8-B20D-8DA3F6DF3A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089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FAA4F3A-C5FF-462C-B6A4-87279DB6A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6858001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585D95-E1FF-4C6C-B149-DBA60C781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FF303BF-4B5B-4AC8-ACEB-8576F79E6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92DFB46-732E-492D-A044-8BD03B8778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8800" y="990600"/>
            <a:ext cx="10363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EB668C-F722-3ADB-3886-B3E870C1F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4598" y="1676401"/>
            <a:ext cx="6781800" cy="1752600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College Data Vis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13D60C-6B04-0DE7-2F2E-C8C055624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4598" y="3429000"/>
            <a:ext cx="6781800" cy="1752600"/>
          </a:xfrm>
        </p:spPr>
        <p:txBody>
          <a:bodyPr>
            <a:normAutofit/>
          </a:bodyPr>
          <a:lstStyle/>
          <a:p>
            <a:pPr algn="l"/>
            <a:r>
              <a:rPr lang="en-US" sz="3200">
                <a:solidFill>
                  <a:schemeClr val="tx1">
                    <a:alpha val="55000"/>
                  </a:schemeClr>
                </a:solidFill>
              </a:rPr>
              <a:t>By Josh Sutton</a:t>
            </a:r>
          </a:p>
        </p:txBody>
      </p:sp>
    </p:spTree>
    <p:extLst>
      <p:ext uri="{BB962C8B-B14F-4D97-AF65-F5344CB8AC3E}">
        <p14:creationId xmlns:p14="http://schemas.microsoft.com/office/powerpoint/2010/main" val="3196718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3D792D-D9F2-4EB4-ADE2-65A518DA6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5592A9C-8D2C-465B-A803-5CC96FD80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B6D3DC2-5D3E-4BC5-AE58-27149337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06891CE-5B9C-4B9E-AA78-3A5E25434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E99252-7649-8FA1-2AED-19128E11D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76400"/>
            <a:ext cx="4038600" cy="3505200"/>
          </a:xfrm>
        </p:spPr>
        <p:txBody>
          <a:bodyPr anchor="t">
            <a:normAutofit/>
          </a:bodyPr>
          <a:lstStyle/>
          <a:p>
            <a:r>
              <a:rPr lang="en-US" sz="4000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E4C32-208A-0FFE-43D7-B5351D761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1676400"/>
            <a:ext cx="5181599" cy="35052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Find differences between private and public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Give counselors and students planning on colleges to see correlations between public and private colleges</a:t>
            </a:r>
          </a:p>
          <a:p>
            <a:endParaRPr lang="en-US" sz="2400" dirty="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63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3D792D-D9F2-4EB4-ADE2-65A518DA6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5592A9C-8D2C-465B-A803-5CC96FD80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B6D3DC2-5D3E-4BC5-AE58-27149337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06891CE-5B9C-4B9E-AA78-3A5E25434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E99252-7649-8FA1-2AED-19128E11D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76400"/>
            <a:ext cx="4038600" cy="3505200"/>
          </a:xfrm>
        </p:spPr>
        <p:txBody>
          <a:bodyPr anchor="t">
            <a:normAutofit/>
          </a:bodyPr>
          <a:lstStyle/>
          <a:p>
            <a:r>
              <a:rPr lang="en-US" sz="4000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E4C32-208A-0FFE-43D7-B5351D761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1676400"/>
            <a:ext cx="5181599" cy="35052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What defines a private vs public?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Is one better than the other?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What are common characteristics between them?</a:t>
            </a:r>
          </a:p>
        </p:txBody>
      </p:sp>
    </p:spTree>
    <p:extLst>
      <p:ext uri="{BB962C8B-B14F-4D97-AF65-F5344CB8AC3E}">
        <p14:creationId xmlns:p14="http://schemas.microsoft.com/office/powerpoint/2010/main" val="3059174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CA3DAA-08BB-476F-9793-941CFAEA5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1EF744A-E0CA-4659-9909-4B77BF70D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09C8437-171E-4687-AA5E-A46A56AEE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FEFA667-DE58-4745-9E9D-C6E61CB06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7348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60EB5-9C22-EB65-1278-9C99C619B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228725"/>
            <a:ext cx="5410200" cy="1063754"/>
          </a:xfrm>
        </p:spPr>
        <p:txBody>
          <a:bodyPr anchor="t">
            <a:normAutofit/>
          </a:bodyPr>
          <a:lstStyle/>
          <a:p>
            <a:r>
              <a:rPr lang="en-US" sz="4000" dirty="0"/>
              <a:t>Findings</a:t>
            </a:r>
          </a:p>
        </p:txBody>
      </p:sp>
      <p:pic>
        <p:nvPicPr>
          <p:cNvPr id="5" name="Content Placeholder 4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5413B468-6036-9CBD-BBCE-38389AB45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872329"/>
            <a:ext cx="5553075" cy="384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501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3CA3DAA-08BB-476F-9793-941CFAEA5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1EF744A-E0CA-4659-9909-4B77BF70D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09C8437-171E-4687-AA5E-A46A56AEE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FEFA667-DE58-4745-9E9D-C6E61CB06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7348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60EB5-9C22-EB65-1278-9C99C619B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181478"/>
            <a:ext cx="5410200" cy="1063754"/>
          </a:xfrm>
        </p:spPr>
        <p:txBody>
          <a:bodyPr anchor="t">
            <a:normAutofit/>
          </a:bodyPr>
          <a:lstStyle/>
          <a:p>
            <a:r>
              <a:rPr lang="en-US" sz="4000" dirty="0"/>
              <a:t>Findings</a:t>
            </a:r>
          </a:p>
        </p:txBody>
      </p:sp>
      <p:pic>
        <p:nvPicPr>
          <p:cNvPr id="7" name="Content Placeholder 6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BE179C44-BD00-EF54-A6CB-0DFB1B6582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161031"/>
            <a:ext cx="7758795" cy="325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944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3CA3DAA-08BB-476F-9793-941CFAEA5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1EF744A-E0CA-4659-9909-4B77BF70D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09C8437-171E-4687-AA5E-A46A56AEE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FEFA667-DE58-4745-9E9D-C6E61CB06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7348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60EB5-9C22-EB65-1278-9C99C619B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181478"/>
            <a:ext cx="5410200" cy="1063754"/>
          </a:xfrm>
        </p:spPr>
        <p:txBody>
          <a:bodyPr anchor="t">
            <a:normAutofit/>
          </a:bodyPr>
          <a:lstStyle/>
          <a:p>
            <a:r>
              <a:rPr lang="en-US" sz="4000" dirty="0"/>
              <a:t>Findings</a:t>
            </a:r>
          </a:p>
        </p:txBody>
      </p:sp>
      <p:pic>
        <p:nvPicPr>
          <p:cNvPr id="4" name="Picture 3" descr="A graph of red and blue dots&#10;&#10;Description automatically generated">
            <a:extLst>
              <a:ext uri="{FF2B5EF4-FFF2-40B4-BE49-F238E27FC236}">
                <a16:creationId xmlns:a16="http://schemas.microsoft.com/office/drawing/2014/main" id="{026BD99D-DEBF-ECD2-D8E7-C8FF4D753F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121" y="1535266"/>
            <a:ext cx="5966076" cy="414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968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3CA3DAA-08BB-476F-9793-941CFAEA5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1EF744A-E0CA-4659-9909-4B77BF70D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09C8437-171E-4687-AA5E-A46A56AEE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FEFA667-DE58-4745-9E9D-C6E61CB06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7348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60EB5-9C22-EB65-1278-9C99C619B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181478"/>
            <a:ext cx="5410200" cy="1063754"/>
          </a:xfrm>
        </p:spPr>
        <p:txBody>
          <a:bodyPr anchor="t">
            <a:normAutofit/>
          </a:bodyPr>
          <a:lstStyle/>
          <a:p>
            <a:r>
              <a:rPr lang="en-US" sz="4000" dirty="0"/>
              <a:t>Findings</a:t>
            </a:r>
          </a:p>
        </p:txBody>
      </p:sp>
      <p:pic>
        <p:nvPicPr>
          <p:cNvPr id="7" name="Picture 6" descr="A blue and red bars&#10;&#10;Description automatically generated with medium confidence">
            <a:extLst>
              <a:ext uri="{FF2B5EF4-FFF2-40B4-BE49-F238E27FC236}">
                <a16:creationId xmlns:a16="http://schemas.microsoft.com/office/drawing/2014/main" id="{947B790D-D6D2-0F3A-E721-59B2A4EE6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260" y="2005551"/>
            <a:ext cx="8390040" cy="337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777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3CA3DAA-08BB-476F-9793-941CFAEA5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1EF744A-E0CA-4659-9909-4B77BF70D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09C8437-171E-4687-AA5E-A46A56AEE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FEFA667-DE58-4745-9E9D-C6E61CB06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7348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60EB5-9C22-EB65-1278-9C99C619B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181478"/>
            <a:ext cx="5410200" cy="1063754"/>
          </a:xfrm>
        </p:spPr>
        <p:txBody>
          <a:bodyPr anchor="t">
            <a:normAutofit/>
          </a:bodyPr>
          <a:lstStyle/>
          <a:p>
            <a:r>
              <a:rPr lang="en-US" sz="4000" dirty="0"/>
              <a:t>Findings</a:t>
            </a:r>
          </a:p>
        </p:txBody>
      </p:sp>
      <p:pic>
        <p:nvPicPr>
          <p:cNvPr id="5" name="Picture 4" descr="A close-up of words&#10;&#10;Description automatically generated">
            <a:extLst>
              <a:ext uri="{FF2B5EF4-FFF2-40B4-BE49-F238E27FC236}">
                <a16:creationId xmlns:a16="http://schemas.microsoft.com/office/drawing/2014/main" id="{C5663143-5B9F-B510-BA97-5CF50A12A9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945" y="1733364"/>
            <a:ext cx="9339059" cy="394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249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3D792D-D9F2-4EB4-ADE2-65A518DA6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5592A9C-8D2C-465B-A803-5CC96FD80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B6D3DC2-5D3E-4BC5-AE58-27149337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06891CE-5B9C-4B9E-AA78-3A5E25434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E99252-7649-8FA1-2AED-19128E11D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76400"/>
            <a:ext cx="4038600" cy="3505200"/>
          </a:xfrm>
        </p:spPr>
        <p:txBody>
          <a:bodyPr anchor="t">
            <a:normAutofit/>
          </a:bodyPr>
          <a:lstStyle/>
          <a:p>
            <a:r>
              <a:rPr lang="en-US" sz="4000" dirty="0"/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E4C32-208A-0FFE-43D7-B5351D761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1676400"/>
            <a:ext cx="5181599" cy="35052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Percentage of Alum and S.F Ratio Correlation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Percentage of Alum and Grad Rate Correlation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Acceptance Rate and Grad Rate Correlation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</a:rPr>
              <a:t>Word Cloud is cool but useless</a:t>
            </a:r>
          </a:p>
        </p:txBody>
      </p:sp>
    </p:spTree>
    <p:extLst>
      <p:ext uri="{BB962C8B-B14F-4D97-AF65-F5344CB8AC3E}">
        <p14:creationId xmlns:p14="http://schemas.microsoft.com/office/powerpoint/2010/main" val="1486893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84</Words>
  <Application>Microsoft Office PowerPoint</Application>
  <PresentationFormat>Widescreen</PresentationFormat>
  <Paragraphs>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Office Theme</vt:lpstr>
      <vt:lpstr>College Data Vis</vt:lpstr>
      <vt:lpstr>Purpose</vt:lpstr>
      <vt:lpstr>Questions</vt:lpstr>
      <vt:lpstr>Findings</vt:lpstr>
      <vt:lpstr>Findings</vt:lpstr>
      <vt:lpstr>Findings</vt:lpstr>
      <vt:lpstr>Findings</vt:lpstr>
      <vt:lpstr>Findings</vt:lpstr>
      <vt:lpstr>Insights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Data Vis</dc:title>
  <dc:creator>Sutton, Joshua (Josh)</dc:creator>
  <cp:lastModifiedBy>Sutton, Joshua (Josh)</cp:lastModifiedBy>
  <cp:revision>1</cp:revision>
  <dcterms:created xsi:type="dcterms:W3CDTF">2024-03-11T00:44:35Z</dcterms:created>
  <dcterms:modified xsi:type="dcterms:W3CDTF">2024-03-11T01:00:57Z</dcterms:modified>
</cp:coreProperties>
</file>

<file path=docProps/thumbnail.jpeg>
</file>